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2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8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38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9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0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0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3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2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Saturday, August 15,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9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CF1B1A9-81D7-475B-9773-FA69E2D6C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1F69B-CFC0-43C6-BEC3-18C68D326B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5938E3-FCDD-4147-B4EC-23231675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8" y="-808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263F4-CE86-4BBD-8A1A-8470D6314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6834"/>
            <a:ext cx="9144000" cy="13040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DDS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5C24C-7436-4A83-A1C6-6E33C142A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2268" y="1900362"/>
            <a:ext cx="7569642" cy="8905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Talent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A75596-FA3D-4A75-A3CB-443E14CBF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5FBB9B-488E-47BA-9CA3-8CC9C7D15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574FE0-C6E5-4148-8CC5-56169A790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2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1FCE60-ECDB-49B1-A5CA-E834A33FE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3AE8C3-8F65-40F4-BABE-E70F3830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>
                  <a:alpha val="78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FC4764-B8D5-4F87-95DB-3125B2D1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9728" y="59346"/>
            <a:ext cx="4156527" cy="4037836"/>
          </a:xfrm>
          <a:prstGeom prst="rect">
            <a:avLst/>
          </a:prstGeom>
          <a:gradFill>
            <a:gsLst>
              <a:gs pos="0">
                <a:schemeClr val="accent5">
                  <a:alpha val="47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B4C1654F-94F5-497E-8ECF-F2A7E84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311" y="3587283"/>
            <a:ext cx="250197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74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489" y="1757117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A7C07-8C21-4A32-A779-DF82F473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80" y="586855"/>
            <a:ext cx="3131093" cy="3507474"/>
          </a:xfrm>
        </p:spPr>
        <p:txBody>
          <a:bodyPr anchor="b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Attrition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1886D-89F4-4B1C-B701-E46CFCF4E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4" y="833535"/>
            <a:ext cx="7310852" cy="5361991"/>
          </a:xfrm>
        </p:spPr>
        <p:txBody>
          <a:bodyPr>
            <a:normAutofit/>
          </a:bodyPr>
          <a:lstStyle/>
          <a:p>
            <a:r>
              <a:rPr lang="en-US" sz="1600" dirty="0"/>
              <a:t>This can be defined as a process in which the workforce dwindles at a company, following a period in which several people retire or resign and are not replaced.</a:t>
            </a:r>
          </a:p>
          <a:p>
            <a:pPr marL="0" indent="0">
              <a:buNone/>
            </a:pPr>
            <a:r>
              <a:rPr lang="en-US" sz="1600" dirty="0"/>
              <a:t>					-Dictionary definition.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B2488-1A52-4791-95DB-317430779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890" y="3013429"/>
            <a:ext cx="6538527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68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41FDDFF3-5D0E-41AA-B594-62F637C56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52F41F3-AC26-41DE-818C-ADE3A07B7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F5ADC32-5F7F-47E3-9CD0-DE801951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C98CCFA-6F69-46BF-80B4-90E9241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708CF-5437-4D4B-A603-870E901CB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87" y="2580514"/>
            <a:ext cx="3084844" cy="3490603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2700" spc="750" dirty="0">
                <a:solidFill>
                  <a:schemeClr val="bg1"/>
                </a:solidFill>
              </a:rPr>
              <a:t>Comparing rates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CBA2C-6AF4-41E8-8F3F-B99F77F85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3" r="29611" b="-5"/>
          <a:stretch/>
        </p:blipFill>
        <p:spPr>
          <a:xfrm>
            <a:off x="4495326" y="557308"/>
            <a:ext cx="2786215" cy="1633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051C4-F9EA-431B-AA45-618144C3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16" y="2748188"/>
            <a:ext cx="2786215" cy="1492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D0ABC-BD8C-47B0-955F-F8E9513A6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252" y="2580514"/>
            <a:ext cx="4161548" cy="1659890"/>
          </a:xfrm>
          <a:prstGeom prst="rect">
            <a:avLst/>
          </a:prstGeom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80A29DD6-77E7-40D9-A6C9-A7A1CCE9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324" y="4556248"/>
            <a:ext cx="6964821" cy="1711645"/>
          </a:xfrm>
        </p:spPr>
        <p:txBody>
          <a:bodyPr vert="horz" lIns="0" tIns="0" rIns="0" bIns="0" rtlCol="0">
            <a:normAutofit/>
          </a:bodyPr>
          <a:lstStyle/>
          <a:p>
            <a:pPr marL="0" indent="0">
              <a:buNone/>
            </a:pPr>
            <a:r>
              <a:rPr lang="en-US" sz="1400" b="1" cap="all" spc="600" dirty="0"/>
              <a:t>Percent salary hike</a:t>
            </a:r>
          </a:p>
        </p:txBody>
      </p:sp>
    </p:spTree>
    <p:extLst>
      <p:ext uri="{BB962C8B-B14F-4D97-AF65-F5344CB8AC3E}">
        <p14:creationId xmlns:p14="http://schemas.microsoft.com/office/powerpoint/2010/main" val="152738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A7966-C5E1-4996-B126-AAE05207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</a:rPr>
              <a:t>Box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B22A5-8E2B-43AB-9B97-487C6B9E1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48434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29C6B-3648-49E1-B68F-D99A1253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46" y="895140"/>
            <a:ext cx="6416596" cy="2278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A18EB-F3D9-4CF1-B50F-C25745F1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849" y="3184918"/>
            <a:ext cx="6561389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7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56060-66B3-448F-9A7A-5578B05D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Attrition as a result of distance from home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E3D5A4-DA22-4C34-B689-FA1A34719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619" y="2206353"/>
            <a:ext cx="7214138" cy="245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4115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242541"/>
      </a:dk2>
      <a:lt2>
        <a:srgbClr val="E2E8E4"/>
      </a:lt2>
      <a:accent1>
        <a:srgbClr val="E729A9"/>
      </a:accent1>
      <a:accent2>
        <a:srgbClr val="C417D5"/>
      </a:accent2>
      <a:accent3>
        <a:srgbClr val="8729E7"/>
      </a:accent3>
      <a:accent4>
        <a:srgbClr val="4539DB"/>
      </a:accent4>
      <a:accent5>
        <a:srgbClr val="296AE7"/>
      </a:accent5>
      <a:accent6>
        <a:srgbClr val="17A7D5"/>
      </a:accent6>
      <a:hlink>
        <a:srgbClr val="576BC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60</Words>
  <Application>Microsoft Office PowerPoint</Application>
  <PresentationFormat>Widescreen</PresentationFormat>
  <Paragraphs>14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Avenir Next LT Pro Light</vt:lpstr>
      <vt:lpstr>GradientRiseVTI</vt:lpstr>
      <vt:lpstr>DDS Analytics</vt:lpstr>
      <vt:lpstr>Attrition</vt:lpstr>
      <vt:lpstr>Comparing rates</vt:lpstr>
      <vt:lpstr>Box plots</vt:lpstr>
      <vt:lpstr>Attrition as a result of distance from home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 Analytics</dc:title>
  <dc:creator>Otun, Clifford</dc:creator>
  <cp:lastModifiedBy>Otun, Clifford</cp:lastModifiedBy>
  <cp:revision>3</cp:revision>
  <dcterms:created xsi:type="dcterms:W3CDTF">2020-08-16T02:38:51Z</dcterms:created>
  <dcterms:modified xsi:type="dcterms:W3CDTF">2020-08-16T03:27:51Z</dcterms:modified>
</cp:coreProperties>
</file>